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45D73-6BF6-4520-A701-18C4E3DA92DB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E9A05-F940-4C12-B6BF-5293408551BF}" type="slidenum">
              <a:rPr lang="es-ES" smtClean="0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“SOLO EL AMOR POR LO NUESTRO, REFRENDARÁ  EL ORGULLO Y VALOR DE SER SANTANDEREANO” HHM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AE9A05-F940-4C12-B6BF-5293408551B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474B40-2252-486F-A0D0-92CB08551C54}" type="datetimeFigureOut">
              <a:rPr lang="es-ES" smtClean="0"/>
              <a:pPr/>
              <a:t>1/6/12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A1D9F2-F1FF-4059-95F2-7E87788CAE4D}" type="slidenum">
              <a:rPr lang="es-ES" smtClean="0"/>
              <a:pPr/>
              <a:t>‹Nr.›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0"/>
            <a:ext cx="6786578" cy="121442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HÉCTOR HERNÁNDEZ MATEUS</a:t>
            </a:r>
            <a:br>
              <a:rPr lang="es-ES" sz="3200" dirty="0" smtClean="0"/>
            </a:br>
            <a:r>
              <a:rPr lang="es-ES" sz="3200" dirty="0" smtClean="0"/>
              <a:t>INVITA A LA :  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786082"/>
          </a:xfrm>
        </p:spPr>
        <p:txBody>
          <a:bodyPr>
            <a:normAutofit fontScale="85000" lnSpcReduction="10000"/>
          </a:bodyPr>
          <a:lstStyle/>
          <a:p>
            <a:r>
              <a:rPr lang="es-ES" i="1" dirty="0">
                <a:latin typeface="Arial Black" pitchFamily="34" charset="0"/>
              </a:rPr>
              <a:t>CELEBRACIÓN  DÍA DEL  BOLO CRIOLLO</a:t>
            </a:r>
          </a:p>
          <a:p>
            <a:r>
              <a:rPr lang="es-ES" i="1" dirty="0">
                <a:latin typeface="Arial Black" pitchFamily="34" charset="0"/>
              </a:rPr>
              <a:t>       </a:t>
            </a:r>
            <a:r>
              <a:rPr lang="es-ES" i="1" dirty="0" smtClean="0">
                <a:latin typeface="Arial Black" pitchFamily="34" charset="0"/>
              </a:rPr>
              <a:t>JUNIO </a:t>
            </a:r>
            <a:r>
              <a:rPr lang="es-ES" i="1" dirty="0">
                <a:latin typeface="Arial Black" pitchFamily="34" charset="0"/>
              </a:rPr>
              <a:t>3</a:t>
            </a:r>
          </a:p>
          <a:p>
            <a:r>
              <a:rPr lang="es-ES" i="1" dirty="0">
                <a:latin typeface="Arial Black" pitchFamily="34" charset="0"/>
              </a:rPr>
              <a:t>         BOLO CLUB PUERTA DEL SOL</a:t>
            </a:r>
          </a:p>
          <a:p>
            <a:r>
              <a:rPr lang="es-ES" i="1" dirty="0">
                <a:latin typeface="Arial Black" pitchFamily="34" charset="0"/>
              </a:rPr>
              <a:t> </a:t>
            </a:r>
          </a:p>
          <a:p>
            <a:r>
              <a:rPr lang="es-ES" i="1" dirty="0">
                <a:latin typeface="Arial Black" pitchFamily="34" charset="0"/>
              </a:rPr>
              <a:t>PROGRAMACIÓN A PARTIR DE LA 1 P.M.</a:t>
            </a:r>
          </a:p>
          <a:p>
            <a:r>
              <a:rPr lang="es-ES" i="1" dirty="0">
                <a:latin typeface="Arial Black" pitchFamily="34" charset="0"/>
              </a:rPr>
              <a:t> </a:t>
            </a:r>
          </a:p>
          <a:p>
            <a:r>
              <a:rPr lang="es-ES" i="1" dirty="0">
                <a:latin typeface="Arial Black" pitchFamily="34" charset="0"/>
              </a:rPr>
              <a:t>INVITACION  A TODOS LOS AFECTOS</a:t>
            </a:r>
          </a:p>
          <a:p>
            <a:endParaRPr lang="es-ES" dirty="0"/>
          </a:p>
        </p:txBody>
      </p:sp>
      <p:pic>
        <p:nvPicPr>
          <p:cNvPr id="1026" name="Picture 2" descr="C:\Documents and Settings\Administrador\Mis documentos\Logo Bolo Criollo12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1214422"/>
            <a:ext cx="5443543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56</Words>
  <Application>Microsoft Office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Flujo</vt:lpstr>
      <vt:lpstr>HÉCTOR HERNÁNDEZ MATEUS INVITA A LA :  </vt:lpstr>
    </vt:vector>
  </TitlesOfParts>
  <Company>DurieSpain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HÉCTOR HERNÁNDEZ MATEUS INVITA  </dc:title>
  <dc:creator>Windows Xp SP3 Relax Edition 2</dc:creator>
  <cp:lastModifiedBy>Oscar Humberto Gómez Gómez</cp:lastModifiedBy>
  <cp:revision>3</cp:revision>
  <dcterms:created xsi:type="dcterms:W3CDTF">2012-06-02T00:06:56Z</dcterms:created>
  <dcterms:modified xsi:type="dcterms:W3CDTF">2012-06-02T00:07:35Z</dcterms:modified>
</cp:coreProperties>
</file>